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77" r:id="rId1"/>
  </p:sldMasterIdLst>
  <p:notesMasterIdLst>
    <p:notesMasterId r:id="rId3"/>
  </p:notesMasterIdLst>
  <p:handoutMasterIdLst>
    <p:handoutMasterId r:id="rId4"/>
  </p:handoutMasterIdLst>
  <p:sldIdLst>
    <p:sldId id="305" r:id="rId2"/>
  </p:sldIdLst>
  <p:sldSz cx="9144000" cy="6858000" type="screen4x3"/>
  <p:notesSz cx="6858000" cy="9144000"/>
  <p:custDataLst>
    <p:tags r:id="rId5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176">
          <p15:clr>
            <a:srgbClr val="A4A3A4"/>
          </p15:clr>
        </p15:guide>
        <p15:guide id="3" orient="horz" pos="290">
          <p15:clr>
            <a:srgbClr val="A4A3A4"/>
          </p15:clr>
        </p15:guide>
        <p15:guide id="4" orient="horz" pos="576">
          <p15:clr>
            <a:srgbClr val="A4A3A4"/>
          </p15:clr>
        </p15:guide>
        <p15:guide id="5" orient="horz" pos="720" userDrawn="1">
          <p15:clr>
            <a:srgbClr val="A4A3A4"/>
          </p15:clr>
        </p15:guide>
        <p15:guide id="6" orient="horz" pos="864">
          <p15:clr>
            <a:srgbClr val="A4A3A4"/>
          </p15:clr>
        </p15:guide>
        <p15:guide id="7" orient="horz" pos="1584" userDrawn="1">
          <p15:clr>
            <a:srgbClr val="A4A3A4"/>
          </p15:clr>
        </p15:guide>
        <p15:guide id="8" orient="horz" pos="1152" userDrawn="1">
          <p15:clr>
            <a:srgbClr val="A4A3A4"/>
          </p15:clr>
        </p15:guide>
        <p15:guide id="9" orient="horz" pos="3825">
          <p15:clr>
            <a:srgbClr val="A4A3A4"/>
          </p15:clr>
        </p15:guide>
        <p15:guide id="10" pos="2880">
          <p15:clr>
            <a:srgbClr val="A4A3A4"/>
          </p15:clr>
        </p15:guide>
        <p15:guide id="11" pos="5472">
          <p15:clr>
            <a:srgbClr val="A4A3A4"/>
          </p15:clr>
        </p15:guide>
        <p15:guide id="12" pos="288">
          <p15:clr>
            <a:srgbClr val="A4A3A4"/>
          </p15:clr>
        </p15:guide>
        <p15:guide id="13" pos="460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57A6"/>
    <a:srgbClr val="3E648A"/>
    <a:srgbClr val="4D4D4D"/>
    <a:srgbClr val="C9CACA"/>
    <a:srgbClr val="A8B7CA"/>
    <a:srgbClr val="708CAA"/>
    <a:srgbClr val="56779A"/>
    <a:srgbClr val="28517B"/>
    <a:srgbClr val="65BBEC"/>
    <a:srgbClr val="A8B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21" autoAdjust="0"/>
    <p:restoredTop sz="89689" autoAdjust="0"/>
  </p:normalViewPr>
  <p:slideViewPr>
    <p:cSldViewPr showGuides="1">
      <p:cViewPr varScale="1">
        <p:scale>
          <a:sx n="61" d="100"/>
          <a:sy n="61" d="100"/>
        </p:scale>
        <p:origin x="590" y="53"/>
      </p:cViewPr>
      <p:guideLst>
        <p:guide orient="horz" pos="2160"/>
        <p:guide orient="horz" pos="4176"/>
        <p:guide orient="horz" pos="290"/>
        <p:guide orient="horz" pos="576"/>
        <p:guide orient="horz" pos="720"/>
        <p:guide orient="horz" pos="864"/>
        <p:guide orient="horz" pos="1584"/>
        <p:guide orient="horz" pos="1152"/>
        <p:guide orient="horz" pos="3825"/>
        <p:guide pos="2880"/>
        <p:guide pos="5472"/>
        <p:guide pos="288"/>
        <p:guide pos="460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40" d="100"/>
          <a:sy n="40" d="100"/>
        </p:scale>
        <p:origin x="2290" y="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tags" Target="tags/tag1.xml"/><Relationship Id="rId10" Type="http://schemas.microsoft.com/office/2015/10/relationships/revisionInfo" Target="revisionInfo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rgbClr val="313232"/>
                </a:solidFill>
              </a:defRPr>
            </a:lvl1pPr>
          </a:lstStyle>
          <a:p>
            <a:endParaRPr lang="en-US"/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313232"/>
                </a:solidFill>
              </a:defRPr>
            </a:lvl1pPr>
          </a:lstStyle>
          <a:p>
            <a:endParaRPr lang="en-US"/>
          </a:p>
        </p:txBody>
      </p:sp>
      <p:sp>
        <p:nvSpPr>
          <p:cNvPr id="348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rgbClr val="313232"/>
                </a:solidFill>
              </a:defRPr>
            </a:lvl1pPr>
          </a:lstStyle>
          <a:p>
            <a:endParaRPr lang="en-US"/>
          </a:p>
        </p:txBody>
      </p:sp>
      <p:sp>
        <p:nvSpPr>
          <p:cNvPr id="348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313232"/>
                </a:solidFill>
              </a:defRPr>
            </a:lvl1pPr>
          </a:lstStyle>
          <a:p>
            <a:fld id="{CE181127-C146-49BB-AC1B-FE0E3A9D5DC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4450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4.pn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rgbClr val="313232"/>
                </a:solidFill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313232"/>
                </a:solidFill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rgbClr val="313232"/>
                </a:solidFill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313232"/>
                </a:solidFill>
              </a:defRPr>
            </a:lvl1pPr>
          </a:lstStyle>
          <a:p>
            <a:fld id="{D1C7FB31-0C7B-4DF9-A9BC-6BD9C278B25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5489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over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56192" cy="6867144"/>
          </a:xfrm>
          <a:prstGeom prst="rect">
            <a:avLst/>
          </a:prstGeom>
        </p:spPr>
      </p:pic>
      <p:sp>
        <p:nvSpPr>
          <p:cNvPr id="7" name="Rectangle 9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200" y="4123135"/>
            <a:ext cx="8229600" cy="822325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1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Cover: 28 </a:t>
            </a:r>
            <a:r>
              <a:rPr lang="en-US" dirty="0" err="1"/>
              <a:t>pt</a:t>
            </a:r>
            <a:r>
              <a:rPr lang="en-US" dirty="0"/>
              <a:t> Arial Bold, 0.9 line spacing, max title is two lines. Title image is 3.75×9″ @300dpi</a:t>
            </a:r>
          </a:p>
        </p:txBody>
      </p:sp>
      <p:sp>
        <p:nvSpPr>
          <p:cNvPr id="11" name="Subtitle 10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200" y="5067300"/>
            <a:ext cx="8229600" cy="8382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Subtitle is 15 </a:t>
            </a:r>
            <a:r>
              <a:rPr lang="en-US" dirty="0" err="1"/>
              <a:t>pt</a:t>
            </a:r>
            <a:r>
              <a:rPr lang="en-US" dirty="0"/>
              <a:t> Arial, </a:t>
            </a:r>
            <a:r>
              <a:rPr lang="ru-RU" dirty="0"/>
              <a:t>0</a:t>
            </a:r>
            <a:r>
              <a:rPr lang="en-US" dirty="0"/>
              <a:t>.9 line spacing, max subtitle is four lines. Edit the Cover Master slide to change the image on the cover page: Go to the View tab and click on Slide Master; Click Cover Master layout; right-click on the picture, select “Change Picture” from the drop down menu.</a:t>
            </a:r>
            <a:br>
              <a:rPr lang="en-US" dirty="0"/>
            </a:br>
            <a:r>
              <a:rPr lang="en-US" dirty="0"/>
              <a:t>Select image or data ribbon from appropriate image library.</a:t>
            </a:r>
          </a:p>
        </p:txBody>
      </p:sp>
      <p:sp>
        <p:nvSpPr>
          <p:cNvPr id="12" name="Rectangle 12"/>
          <p:cNvSpPr>
            <a:spLocks noChangeArrowheads="1"/>
          </p:cNvSpPr>
          <p:nvPr userDrawn="1"/>
        </p:nvSpPr>
        <p:spPr bwMode="auto">
          <a:xfrm>
            <a:off x="457200" y="5487480"/>
            <a:ext cx="6767512" cy="119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b"/>
          <a:lstStyle/>
          <a:p>
            <a:pPr>
              <a:lnSpc>
                <a:spcPts val="1200"/>
              </a:lnSpc>
            </a:pPr>
            <a:r>
              <a:rPr lang="en-US" sz="1200" b="1" dirty="0">
                <a:solidFill>
                  <a:srgbClr val="FFFFFF"/>
                </a:solidFill>
              </a:rPr>
              <a:t>Prepared by Aon</a:t>
            </a:r>
            <a:r>
              <a:rPr lang="en-US" sz="1200" b="1" baseline="0" dirty="0">
                <a:solidFill>
                  <a:srgbClr val="FFFFFF"/>
                </a:solidFill>
              </a:rPr>
              <a:t> Voluntary Benefits &amp; Enrollment Solutions</a:t>
            </a:r>
            <a:br>
              <a:rPr lang="en-US" sz="1200" b="1" dirty="0">
                <a:solidFill>
                  <a:srgbClr val="FFFFFF"/>
                </a:solidFill>
              </a:rPr>
            </a:br>
            <a:r>
              <a:rPr lang="en-US" sz="1000" b="0" dirty="0">
                <a:solidFill>
                  <a:srgbClr val="FFFFFF"/>
                </a:solidFill>
              </a:rPr>
              <a:t>Aon</a:t>
            </a:r>
            <a:r>
              <a:rPr lang="en-US" sz="1000" b="0" baseline="0" dirty="0">
                <a:solidFill>
                  <a:srgbClr val="FFFFFF"/>
                </a:solidFill>
              </a:rPr>
              <a:t> Risk Solutions</a:t>
            </a:r>
            <a:r>
              <a:rPr lang="en-US" sz="1000" dirty="0">
                <a:solidFill>
                  <a:srgbClr val="FFFFFF"/>
                </a:solidFill>
              </a:rPr>
              <a:t>  |  Health &amp;</a:t>
            </a:r>
            <a:r>
              <a:rPr lang="en-US" sz="1000" baseline="0" dirty="0">
                <a:solidFill>
                  <a:srgbClr val="FFFFFF"/>
                </a:solidFill>
              </a:rPr>
              <a:t> Benefits</a:t>
            </a:r>
            <a:endParaRPr lang="en-US" sz="1000" dirty="0">
              <a:solidFill>
                <a:srgbClr val="FFFFFF"/>
              </a:solidFill>
            </a:endParaRPr>
          </a:p>
          <a:p>
            <a:pPr>
              <a:lnSpc>
                <a:spcPts val="1800"/>
              </a:lnSpc>
            </a:pPr>
            <a:r>
              <a:rPr lang="en-US" sz="900" b="1" dirty="0">
                <a:solidFill>
                  <a:srgbClr val="FFFFFF"/>
                </a:solidFill>
              </a:rPr>
              <a:t>Risk. Reinsurance. Human Resources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878" y="6080752"/>
            <a:ext cx="913443" cy="57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686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4588"/>
            <a:ext cx="8229600" cy="4951412"/>
          </a:xfrm>
        </p:spPr>
        <p:txBody>
          <a:bodyPr/>
          <a:lstStyle>
            <a:lvl1pPr marL="0" indent="0">
              <a:lnSpc>
                <a:spcPct val="125000"/>
              </a:lnSpc>
              <a:buNone/>
              <a:defRPr sz="1200" b="1"/>
            </a:lvl1pPr>
            <a:lvl2pPr marL="0" indent="0">
              <a:lnSpc>
                <a:spcPct val="125000"/>
              </a:lnSpc>
              <a:spcAft>
                <a:spcPts val="400"/>
              </a:spcAft>
              <a:buNone/>
              <a:defRPr sz="1200"/>
            </a:lvl2pPr>
            <a:lvl3pPr marL="228600" indent="-228600">
              <a:buFont typeface="Wingdings" panose="05000000000000000000" pitchFamily="2" charset="2"/>
              <a:buChar char="§"/>
              <a:defRPr/>
            </a:lvl3pPr>
            <a:lvl4pPr marL="571500" indent="-225425">
              <a:buFont typeface="Arial" panose="020B0604020202020204" pitchFamily="34" charset="0"/>
              <a:buChar char="–"/>
              <a:defRPr/>
            </a:lvl4pPr>
            <a:lvl5pPr marL="917575" indent="-231775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260353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4588"/>
            <a:ext cx="4038600" cy="4951412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4588"/>
            <a:ext cx="4038600" cy="4951412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4588"/>
            <a:ext cx="4038600" cy="4951412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7577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4588"/>
            <a:ext cx="4038600" cy="4951412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977675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223"/>
            <a:ext cx="4040188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2174"/>
            <a:ext cx="4040188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43223"/>
            <a:ext cx="4041775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822174"/>
            <a:ext cx="4041775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5207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84261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ubhead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223"/>
            <a:ext cx="4040188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2174"/>
            <a:ext cx="4040188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43223"/>
            <a:ext cx="4041775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822174"/>
            <a:ext cx="4041775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5207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0534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Content Lef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223"/>
            <a:ext cx="4040188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2174"/>
            <a:ext cx="4040188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5207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Content Righ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43223"/>
            <a:ext cx="4041775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822174"/>
            <a:ext cx="4041775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5207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35610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over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62" y="461896"/>
            <a:ext cx="8214676" cy="3422782"/>
          </a:xfrm>
          <a:prstGeom prst="rect">
            <a:avLst/>
          </a:prstGeom>
        </p:spPr>
      </p:pic>
      <p:sp>
        <p:nvSpPr>
          <p:cNvPr id="7" name="Rectangle 9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200" y="4123135"/>
            <a:ext cx="8229600" cy="822325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Cover: 28 </a:t>
            </a:r>
            <a:r>
              <a:rPr lang="en-US" dirty="0" err="1"/>
              <a:t>pt</a:t>
            </a:r>
            <a:r>
              <a:rPr lang="en-US" dirty="0"/>
              <a:t> Arial Bold, 0.9 line spacing, max title is two lines. Title image is 3.75×9″ @300dpi</a:t>
            </a:r>
          </a:p>
        </p:txBody>
      </p:sp>
      <p:sp>
        <p:nvSpPr>
          <p:cNvPr id="11" name="Subtitle 10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200" y="5067300"/>
            <a:ext cx="8229600" cy="8382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aseline="0"/>
            </a:lvl1pPr>
          </a:lstStyle>
          <a:p>
            <a:r>
              <a:rPr lang="en-US" dirty="0"/>
              <a:t>Subtitle is 15 </a:t>
            </a:r>
            <a:r>
              <a:rPr lang="en-US" dirty="0" err="1"/>
              <a:t>pt</a:t>
            </a:r>
            <a:r>
              <a:rPr lang="en-US" dirty="0"/>
              <a:t> Arial, </a:t>
            </a:r>
            <a:r>
              <a:rPr lang="ru-RU" dirty="0"/>
              <a:t>0</a:t>
            </a:r>
            <a:r>
              <a:rPr lang="en-US" dirty="0"/>
              <a:t>.9 line spacing, max subtitle is four lines. Edit the Cover Master slide to change the image on the cover page: Go to the View tab and click on Slide Master; Click Cover Master layout; right-click on the picture, select “Change Picture” from the drop down menu.</a:t>
            </a:r>
            <a:br>
              <a:rPr lang="en-US" dirty="0"/>
            </a:br>
            <a:r>
              <a:rPr lang="en-US" dirty="0"/>
              <a:t>Select image or data ribbon from appropriate image library.</a:t>
            </a:r>
          </a:p>
        </p:txBody>
      </p:sp>
      <p:sp>
        <p:nvSpPr>
          <p:cNvPr id="12" name="Rectangle 12"/>
          <p:cNvSpPr>
            <a:spLocks noChangeArrowheads="1"/>
          </p:cNvSpPr>
          <p:nvPr userDrawn="1"/>
        </p:nvSpPr>
        <p:spPr bwMode="auto">
          <a:xfrm>
            <a:off x="457200" y="5487480"/>
            <a:ext cx="6767512" cy="119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b"/>
          <a:lstStyle/>
          <a:p>
            <a:pPr>
              <a:lnSpc>
                <a:spcPts val="1200"/>
              </a:lnSpc>
            </a:pPr>
            <a:r>
              <a:rPr lang="en-US" sz="1200" b="1" dirty="0">
                <a:solidFill>
                  <a:schemeClr val="tx1"/>
                </a:solidFill>
              </a:rPr>
              <a:t>Prepared by [Business</a:t>
            </a:r>
            <a:r>
              <a:rPr lang="en-US" sz="1200" b="1" baseline="0" dirty="0">
                <a:solidFill>
                  <a:schemeClr val="tx1"/>
                </a:solidFill>
              </a:rPr>
              <a:t> Unit</a:t>
            </a:r>
            <a:r>
              <a:rPr lang="en-US" sz="1200" b="1" dirty="0">
                <a:solidFill>
                  <a:schemeClr val="tx1"/>
                </a:solidFill>
              </a:rPr>
              <a:t>/Tier 2] (12 </a:t>
            </a:r>
            <a:r>
              <a:rPr lang="en-US" sz="1200" b="1" dirty="0" err="1">
                <a:solidFill>
                  <a:schemeClr val="tx1"/>
                </a:solidFill>
              </a:rPr>
              <a:t>pt</a:t>
            </a:r>
            <a:r>
              <a:rPr lang="en-US" sz="1200" b="1" dirty="0">
                <a:solidFill>
                  <a:schemeClr val="tx1"/>
                </a:solidFill>
              </a:rPr>
              <a:t> Arial </a:t>
            </a:r>
            <a:r>
              <a:rPr lang="en-US" sz="1200" b="1" dirty="0"/>
              <a:t>Bold, 12</a:t>
            </a:r>
            <a:r>
              <a:rPr lang="en-US" sz="1200" b="1" baseline="0" dirty="0"/>
              <a:t> </a:t>
            </a:r>
            <a:r>
              <a:rPr lang="en-US" sz="1200" b="1" dirty="0" err="1">
                <a:solidFill>
                  <a:schemeClr val="tx1"/>
                </a:solidFill>
              </a:rPr>
              <a:t>pt</a:t>
            </a:r>
            <a:r>
              <a:rPr lang="en-US" sz="1200" b="1" dirty="0">
                <a:solidFill>
                  <a:schemeClr val="tx1"/>
                </a:solidFill>
              </a:rPr>
              <a:t> line spacing)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[Market/Division/Tier 3 (optional)  |  Practice Group/Tier 4 (optional)] (10 </a:t>
            </a:r>
            <a:r>
              <a:rPr lang="en-US" sz="1000" dirty="0" err="1">
                <a:solidFill>
                  <a:schemeClr val="tx1"/>
                </a:solidFill>
              </a:rPr>
              <a:t>pt</a:t>
            </a:r>
            <a:r>
              <a:rPr lang="en-US" sz="1000" dirty="0">
                <a:solidFill>
                  <a:schemeClr val="tx1"/>
                </a:solidFill>
              </a:rPr>
              <a:t> Arial, 12 pt line spacing)</a:t>
            </a:r>
          </a:p>
          <a:p>
            <a:pPr>
              <a:lnSpc>
                <a:spcPts val="1800"/>
              </a:lnSpc>
            </a:pPr>
            <a:r>
              <a:rPr lang="en-US" sz="900" dirty="0">
                <a:solidFill>
                  <a:schemeClr val="tx1"/>
                </a:solidFill>
              </a:rPr>
              <a:t>Presentation to [Insert Client Name Here] (edit this text on Master</a:t>
            </a:r>
            <a:r>
              <a:rPr lang="en-US" sz="900" baseline="0" dirty="0">
                <a:solidFill>
                  <a:schemeClr val="tx1"/>
                </a:solidFill>
              </a:rPr>
              <a:t> Slide)</a:t>
            </a:r>
            <a:endParaRPr lang="en-US" sz="900" dirty="0">
              <a:solidFill>
                <a:schemeClr val="tx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6080752"/>
            <a:ext cx="914400" cy="57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919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egal disclaim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429000"/>
            <a:ext cx="8229600" cy="2667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iograph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032" y="1371600"/>
            <a:ext cx="3486477" cy="927463"/>
          </a:xfrm>
        </p:spPr>
        <p:txBody>
          <a:bodyPr anchor="b" anchorCtr="0"/>
          <a:lstStyle>
            <a:lvl1pPr marL="0" indent="0">
              <a:buNone/>
              <a:defRPr sz="1000"/>
            </a:lvl1pPr>
            <a:lvl2pPr marL="0" indent="0">
              <a:buNone/>
              <a:defRPr sz="1000"/>
            </a:lvl2pPr>
            <a:lvl3pPr marL="0" indent="0">
              <a:buNone/>
              <a:defRPr sz="1000"/>
            </a:lvl3pPr>
            <a:lvl4pPr marL="0" indent="0">
              <a:buNone/>
              <a:defRPr sz="1000"/>
            </a:lvl4pPr>
            <a:lvl5pPr marL="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89" y="457200"/>
            <a:ext cx="8217421" cy="1896328"/>
          </a:xfrm>
          <a:prstGeom prst="rect">
            <a:avLst/>
          </a:prstGeom>
        </p:spPr>
      </p:pic>
      <p:sp>
        <p:nvSpPr>
          <p:cNvPr id="9" name="Rectangle 16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200" y="2743068"/>
            <a:ext cx="8229600" cy="822325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lnSpc>
                <a:spcPct val="90000"/>
              </a:lnSpc>
              <a:defRPr sz="28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Divider: title copy 28 </a:t>
            </a:r>
            <a:r>
              <a:rPr lang="en-US" dirty="0" err="1"/>
              <a:t>pt</a:t>
            </a:r>
            <a:r>
              <a:rPr lang="en-US" dirty="0"/>
              <a:t> Arial Bold, 0.9 line spacing, image is 2.25×9″ @300 dpi</a:t>
            </a:r>
          </a:p>
        </p:txBody>
      </p:sp>
      <p:sp>
        <p:nvSpPr>
          <p:cNvPr id="7" name="Rectangle 17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200" y="3809868"/>
            <a:ext cx="8221579" cy="173893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228600" marR="0" indent="-22860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Char char="§"/>
              <a:tabLst/>
              <a:defRPr sz="1800" baseline="0"/>
            </a:lvl1pPr>
          </a:lstStyle>
          <a:p>
            <a:r>
              <a:rPr lang="en-US" dirty="0">
                <a:solidFill>
                  <a:schemeClr val="tx1"/>
                </a:solidFill>
              </a:rPr>
              <a:t>Subtitle </a:t>
            </a:r>
            <a:r>
              <a:rPr lang="en-US" dirty="0"/>
              <a:t>is 18 </a:t>
            </a:r>
            <a:r>
              <a:rPr lang="en-US" dirty="0" err="1"/>
              <a:t>pt</a:t>
            </a:r>
            <a:r>
              <a:rPr lang="en-US" dirty="0"/>
              <a:t> Arial, line spacing single</a:t>
            </a:r>
            <a:br>
              <a:rPr lang="en-US" dirty="0"/>
            </a:br>
            <a:r>
              <a:rPr lang="en-US" dirty="0"/>
              <a:t>Edit the Section Divider slide to change the image on the section divider: Go to the View tab and click on Slide Master; Click on Section Divider layout; right-click on the picture, select “Change Picture” from the drop down menu. Select image or data ribbon from appropriate image library.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947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over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200" y="4123135"/>
            <a:ext cx="8229600" cy="822325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Cover: 28 </a:t>
            </a:r>
            <a:r>
              <a:rPr lang="en-US" dirty="0" err="1"/>
              <a:t>pt</a:t>
            </a:r>
            <a:r>
              <a:rPr lang="en-US" dirty="0"/>
              <a:t> Arial Bold, 0.9 line spacing, max title is two lines. Title image is 3.75×9″ @300dpi</a:t>
            </a:r>
          </a:p>
        </p:txBody>
      </p:sp>
      <p:sp>
        <p:nvSpPr>
          <p:cNvPr id="11" name="Subtitle 10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200" y="5067300"/>
            <a:ext cx="8229600" cy="8382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aseline="0"/>
            </a:lvl1pPr>
          </a:lstStyle>
          <a:p>
            <a:r>
              <a:rPr lang="en-US" dirty="0"/>
              <a:t>Subtitle is 15 </a:t>
            </a:r>
            <a:r>
              <a:rPr lang="en-US" dirty="0" err="1"/>
              <a:t>pt</a:t>
            </a:r>
            <a:r>
              <a:rPr lang="en-US" dirty="0"/>
              <a:t> Arial, </a:t>
            </a:r>
            <a:r>
              <a:rPr lang="ru-RU" dirty="0"/>
              <a:t>0</a:t>
            </a:r>
            <a:r>
              <a:rPr lang="en-US" dirty="0"/>
              <a:t>.9 line spacing, max subtitle is four lines. Edit the Cover Master slide to change the image on the cover page: Go to the View tab and click on Slide Master; Click Cover Master layout; right-click on the picture, select “Change Picture” from the drop down menu.</a:t>
            </a:r>
            <a:br>
              <a:rPr lang="en-US" dirty="0"/>
            </a:br>
            <a:r>
              <a:rPr lang="en-US" dirty="0"/>
              <a:t>Select image or data ribbon from appropriate image library.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6080752"/>
            <a:ext cx="914400" cy="575131"/>
          </a:xfrm>
          <a:prstGeom prst="rect">
            <a:avLst/>
          </a:prstGeom>
        </p:spPr>
      </p:pic>
      <p:pic>
        <p:nvPicPr>
          <p:cNvPr id="9" name="Picture 8" descr="Red data LTR Cover (2)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57200"/>
            <a:ext cx="8229600" cy="3157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937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6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200" y="2743068"/>
            <a:ext cx="8229600" cy="822325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lnSpc>
                <a:spcPct val="90000"/>
              </a:lnSpc>
              <a:defRPr sz="28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Divider: title copy 28 </a:t>
            </a:r>
            <a:r>
              <a:rPr lang="en-US" dirty="0" err="1"/>
              <a:t>pt</a:t>
            </a:r>
            <a:r>
              <a:rPr lang="en-US" dirty="0"/>
              <a:t> Arial Bold, 0.9 line spacing, image is 2.25×9″ @300 dpi</a:t>
            </a:r>
          </a:p>
        </p:txBody>
      </p:sp>
      <p:sp>
        <p:nvSpPr>
          <p:cNvPr id="7" name="Rectangle 17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200" y="3809868"/>
            <a:ext cx="8221579" cy="173893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228600" marR="0" indent="-22860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Char char="§"/>
              <a:tabLst/>
              <a:defRPr sz="1800" baseline="0"/>
            </a:lvl1pPr>
          </a:lstStyle>
          <a:p>
            <a:r>
              <a:rPr lang="en-US" dirty="0">
                <a:solidFill>
                  <a:schemeClr val="tx1"/>
                </a:solidFill>
              </a:rPr>
              <a:t>Subtitle </a:t>
            </a:r>
            <a:r>
              <a:rPr lang="en-US" dirty="0"/>
              <a:t>is 18 </a:t>
            </a:r>
            <a:r>
              <a:rPr lang="en-US" dirty="0" err="1"/>
              <a:t>pt</a:t>
            </a:r>
            <a:r>
              <a:rPr lang="en-US" dirty="0"/>
              <a:t> Arial, line spacing single</a:t>
            </a:r>
            <a:br>
              <a:rPr lang="en-US" dirty="0"/>
            </a:br>
            <a:r>
              <a:rPr lang="en-US" dirty="0"/>
              <a:t>Edit the Section Divider slide to change the image on the section divider: Go to the View tab and click on Slide Master; Click on Section Divider layout; right-click on the picture, select “Change Picture” from the drop down menu. Select image or data ribbon from appropriate image library.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8" name="Picture 7" descr="Red data LTR Divider (2)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57200"/>
            <a:ext cx="8229600" cy="206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080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144588"/>
            <a:ext cx="8229600" cy="495141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1425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RAFT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Box 5"/>
          <p:cNvSpPr txBox="1"/>
          <p:nvPr userDrawn="1"/>
        </p:nvSpPr>
        <p:spPr>
          <a:xfrm rot="20147015">
            <a:off x="1042616" y="1988677"/>
            <a:ext cx="671738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>
                <a:solidFill>
                  <a:srgbClr val="C9CAC8"/>
                </a:solidFill>
              </a:rPr>
              <a:t>Draft</a:t>
            </a:r>
            <a:endParaRPr lang="en-US" b="1" dirty="0">
              <a:solidFill>
                <a:srgbClr val="C9CAC8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ubheader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304800"/>
            <a:ext cx="8229600" cy="520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4588"/>
            <a:ext cx="8229600" cy="4951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34" name="Line 10"/>
          <p:cNvSpPr>
            <a:spLocks noChangeShapeType="1"/>
          </p:cNvSpPr>
          <p:nvPr/>
        </p:nvSpPr>
        <p:spPr bwMode="auto">
          <a:xfrm>
            <a:off x="457200" y="914400"/>
            <a:ext cx="8229600" cy="1588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57200" y="6436335"/>
            <a:ext cx="6035040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1" dirty="0">
                <a:solidFill>
                  <a:schemeClr val="tx1"/>
                </a:solidFill>
              </a:rPr>
              <a:t>Aon Risk Solutions  </a:t>
            </a:r>
            <a:r>
              <a:rPr lang="en-US" sz="700" b="0" dirty="0">
                <a:solidFill>
                  <a:schemeClr val="tx1"/>
                </a:solidFill>
              </a:rPr>
              <a:t>|  Health &amp; Benefits  |  Voluntary</a:t>
            </a:r>
            <a:r>
              <a:rPr lang="en-US" sz="700" b="0" baseline="0" dirty="0">
                <a:solidFill>
                  <a:schemeClr val="tx1"/>
                </a:solidFill>
              </a:rPr>
              <a:t> Benefits &amp; Enrollment Solutions</a:t>
            </a:r>
            <a:br>
              <a:rPr lang="en-US" sz="700" b="0" dirty="0">
                <a:solidFill>
                  <a:schemeClr val="tx1"/>
                </a:solidFill>
              </a:rPr>
            </a:br>
            <a:r>
              <a:rPr lang="en-US" sz="700" b="0" dirty="0">
                <a:solidFill>
                  <a:schemeClr val="tx1"/>
                </a:solidFill>
              </a:rPr>
              <a:t>Proprietary &amp; Confidential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00800" y="6527415"/>
            <a:ext cx="353634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C0FA351-5A70-4EC9-BE2D-E8D941B01E50}" type="slidenum">
              <a:rPr lang="en-US" sz="800" smtClean="0">
                <a:solidFill>
                  <a:schemeClr val="bg2"/>
                </a:solidFill>
              </a:rPr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800" dirty="0">
              <a:solidFill>
                <a:schemeClr val="bg2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6080752"/>
            <a:ext cx="914400" cy="57513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3" r:id="rId2"/>
    <p:sldLayoutId id="2147483714" r:id="rId3"/>
    <p:sldLayoutId id="2147483717" r:id="rId4"/>
    <p:sldLayoutId id="2147483718" r:id="rId5"/>
    <p:sldLayoutId id="2147483680" r:id="rId6"/>
    <p:sldLayoutId id="2147483701" r:id="rId7"/>
    <p:sldLayoutId id="2147483682" r:id="rId8"/>
    <p:sldLayoutId id="2147483683" r:id="rId9"/>
    <p:sldLayoutId id="2147483711" r:id="rId10"/>
    <p:sldLayoutId id="2147483685" r:id="rId11"/>
    <p:sldLayoutId id="2147483708" r:id="rId12"/>
    <p:sldLayoutId id="2147483704" r:id="rId13"/>
    <p:sldLayoutId id="2147483705" r:id="rId14"/>
    <p:sldLayoutId id="2147483707" r:id="rId15"/>
    <p:sldLayoutId id="2147483686" r:id="rId16"/>
    <p:sldLayoutId id="2147483706" r:id="rId17"/>
    <p:sldLayoutId id="2147483687" r:id="rId18"/>
    <p:sldLayoutId id="2147483688" r:id="rId19"/>
    <p:sldLayoutId id="2147483693" r:id="rId20"/>
    <p:sldLayoutId id="2147483695" r:id="rId21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9pPr>
    </p:titleStyle>
    <p:bodyStyle>
      <a:lvl1pPr marL="228600" indent="-228600" algn="l" rtl="0" eaLnBrk="1" fontAlgn="base" hangingPunct="1">
        <a:spcBef>
          <a:spcPts val="4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4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rtl="0" eaLnBrk="1" fontAlgn="base" hangingPunct="1">
        <a:spcBef>
          <a:spcPts val="400"/>
        </a:spcBef>
        <a:spcAft>
          <a:spcPct val="0"/>
        </a:spcAft>
        <a:buClr>
          <a:schemeClr val="tx1"/>
        </a:buClr>
        <a:buChar char="–"/>
        <a:defRPr sz="1400">
          <a:solidFill>
            <a:schemeClr val="tx1"/>
          </a:solidFill>
          <a:latin typeface="+mn-lt"/>
          <a:ea typeface="+mn-ea"/>
        </a:defRPr>
      </a:lvl2pPr>
      <a:lvl3pPr marL="690563" indent="-228600" algn="l" rtl="0" eaLnBrk="1" fontAlgn="base" hangingPunct="1">
        <a:spcBef>
          <a:spcPts val="400"/>
        </a:spcBef>
        <a:spcAft>
          <a:spcPct val="0"/>
        </a:spcAft>
        <a:buClr>
          <a:schemeClr val="tx1"/>
        </a:buClr>
        <a:buChar char="•"/>
        <a:defRPr sz="1400">
          <a:solidFill>
            <a:schemeClr val="tx1"/>
          </a:solidFill>
          <a:latin typeface="+mn-lt"/>
          <a:ea typeface="+mn-ea"/>
        </a:defRPr>
      </a:lvl3pPr>
      <a:lvl4pPr marL="914400" indent="-225425" algn="l" rtl="0" eaLnBrk="1" fontAlgn="base" hangingPunct="1">
        <a:spcBef>
          <a:spcPts val="400"/>
        </a:spcBef>
        <a:spcAft>
          <a:spcPct val="0"/>
        </a:spcAft>
        <a:buClr>
          <a:schemeClr val="tx1"/>
        </a:buClr>
        <a:buFont typeface="Wingdings" pitchFamily="2" charset="2"/>
        <a:buChar char=""/>
        <a:defRPr sz="1400">
          <a:solidFill>
            <a:schemeClr val="tx1"/>
          </a:solidFill>
          <a:latin typeface="+mn-lt"/>
          <a:ea typeface="+mn-ea"/>
        </a:defRPr>
      </a:lvl4pPr>
      <a:lvl5pPr marL="1147763" indent="-231775" algn="l" rtl="0" eaLnBrk="1" fontAlgn="base" hangingPunct="1">
        <a:spcBef>
          <a:spcPts val="400"/>
        </a:spcBef>
        <a:spcAft>
          <a:spcPct val="0"/>
        </a:spcAft>
        <a:buClr>
          <a:schemeClr val="tx1"/>
        </a:buClr>
        <a:buFont typeface="Arial" pitchFamily="34" charset="0"/>
        <a:buChar char="-"/>
        <a:defRPr sz="1400">
          <a:solidFill>
            <a:schemeClr val="tx1"/>
          </a:solidFill>
          <a:latin typeface="+mn-lt"/>
          <a:ea typeface="+mn-ea"/>
        </a:defRPr>
      </a:lvl5pPr>
      <a:lvl6pPr marL="2057400" indent="-231775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Char char="»"/>
        <a:defRPr sz="1400">
          <a:solidFill>
            <a:schemeClr val="tx1"/>
          </a:solidFill>
          <a:latin typeface="+mn-lt"/>
          <a:ea typeface="+mn-ea"/>
        </a:defRPr>
      </a:lvl6pPr>
      <a:lvl7pPr marL="2514600" indent="-231775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Char char="»"/>
        <a:defRPr sz="1400">
          <a:solidFill>
            <a:schemeClr val="tx1"/>
          </a:solidFill>
          <a:latin typeface="+mn-lt"/>
          <a:ea typeface="+mn-ea"/>
        </a:defRPr>
      </a:lvl7pPr>
      <a:lvl8pPr marL="2971800" indent="-231775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Char char="»"/>
        <a:defRPr sz="1400">
          <a:solidFill>
            <a:schemeClr val="tx1"/>
          </a:solidFill>
          <a:latin typeface="+mn-lt"/>
          <a:ea typeface="+mn-ea"/>
        </a:defRPr>
      </a:lvl8pPr>
      <a:lvl9pPr marL="3429000" indent="-231775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Char char="»"/>
        <a:defRPr sz="1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57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ea typeface="ＭＳ Ｐゴシック" pitchFamily="1" charset="-128"/>
              </a:rPr>
              <a:t>  “Do’s” and “Don’ts” During an Enrollment</a:t>
            </a:r>
            <a:endParaRPr lang="en-US" sz="2800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152400" y="1405069"/>
            <a:ext cx="4206240" cy="4846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 fontScale="92500" lnSpcReduction="10000"/>
          </a:bodyPr>
          <a:lstStyle>
            <a:lvl1pPr marL="228600" indent="-228600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chemeClr val="tx1"/>
              </a:buClr>
              <a:buChar char="–"/>
              <a:defRPr sz="1400">
                <a:solidFill>
                  <a:schemeClr val="tx1"/>
                </a:solidFill>
                <a:latin typeface="+mn-lt"/>
                <a:ea typeface="+mn-ea"/>
              </a:defRPr>
            </a:lvl2pPr>
            <a:lvl3pPr marL="690563" indent="-228600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chemeClr val="tx1"/>
              </a:buClr>
              <a:buChar char="•"/>
              <a:defRPr sz="1400">
                <a:solidFill>
                  <a:schemeClr val="tx1"/>
                </a:solidFill>
                <a:latin typeface="+mn-lt"/>
                <a:ea typeface="+mn-ea"/>
              </a:defRPr>
            </a:lvl3pPr>
            <a:lvl4pPr marL="914400" indent="-225425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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147763" indent="-231775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chemeClr val="tx1"/>
              </a:buClr>
              <a:buFont typeface="Arial" pitchFamily="34" charset="0"/>
              <a:buChar char="-"/>
              <a:defRPr sz="1400">
                <a:solidFill>
                  <a:schemeClr val="tx1"/>
                </a:solidFill>
                <a:latin typeface="+mn-lt"/>
                <a:ea typeface="+mn-ea"/>
              </a:defRPr>
            </a:lvl5pPr>
            <a:lvl6pPr marL="2057400" indent="-231775" algn="l" rtl="0" eaLnBrk="1" fontAlgn="base" hangingPunct="1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6pPr>
            <a:lvl7pPr marL="2514600" indent="-231775" algn="l" rtl="0" eaLnBrk="1" fontAlgn="base" hangingPunct="1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7pPr>
            <a:lvl8pPr marL="2971800" indent="-231775" algn="l" rtl="0" eaLnBrk="1" fontAlgn="base" hangingPunct="1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8pPr>
            <a:lvl9pPr marL="3429000" indent="-231775" algn="l" rtl="0" eaLnBrk="1" fontAlgn="base" hangingPunct="1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90000"/>
              </a:lnSpc>
              <a:buFontTx/>
              <a:buNone/>
            </a:pPr>
            <a:r>
              <a:rPr lang="en-US" altLang="en-US" sz="1800" b="1" kern="0" dirty="0">
                <a:ea typeface="ＭＳ Ｐゴシック" panose="020B0600070205080204" pitchFamily="34" charset="-128"/>
              </a:rPr>
              <a:t>“DO”</a:t>
            </a:r>
          </a:p>
          <a:p>
            <a:pPr>
              <a:lnSpc>
                <a:spcPct val="90000"/>
              </a:lnSpc>
            </a:pPr>
            <a:r>
              <a:rPr lang="en-US" altLang="en-US" sz="1900" kern="0" dirty="0">
                <a:ea typeface="ＭＳ Ｐゴシック" panose="020B0600070205080204" pitchFamily="34" charset="-128"/>
              </a:rPr>
              <a:t>Have a cooperative attitude</a:t>
            </a:r>
          </a:p>
          <a:p>
            <a:pPr>
              <a:lnSpc>
                <a:spcPct val="90000"/>
              </a:lnSpc>
            </a:pPr>
            <a:r>
              <a:rPr lang="en-US" altLang="en-US" sz="1900" kern="0" dirty="0">
                <a:ea typeface="ＭＳ Ｐゴシック" panose="020B0600070205080204" pitchFamily="34" charset="-128"/>
              </a:rPr>
              <a:t>Be client-focused at all times</a:t>
            </a:r>
          </a:p>
          <a:p>
            <a:pPr>
              <a:lnSpc>
                <a:spcPct val="90000"/>
              </a:lnSpc>
            </a:pPr>
            <a:r>
              <a:rPr lang="en-US" altLang="en-US" sz="1900" kern="0" dirty="0">
                <a:ea typeface="ＭＳ Ｐゴシック" panose="020B0600070205080204" pitchFamily="34" charset="-128"/>
              </a:rPr>
              <a:t>Let others depend on you, be punctual</a:t>
            </a:r>
          </a:p>
          <a:p>
            <a:pPr>
              <a:lnSpc>
                <a:spcPct val="90000"/>
              </a:lnSpc>
            </a:pPr>
            <a:r>
              <a:rPr lang="en-US" altLang="en-US" sz="1900" kern="0" dirty="0">
                <a:ea typeface="ＭＳ Ｐゴシック" panose="020B0600070205080204" pitchFamily="34" charset="-128"/>
              </a:rPr>
              <a:t>Dress appropriately-neatness &amp; hygiene count! </a:t>
            </a:r>
          </a:p>
          <a:p>
            <a:pPr>
              <a:lnSpc>
                <a:spcPct val="90000"/>
              </a:lnSpc>
            </a:pPr>
            <a:r>
              <a:rPr lang="en-US" altLang="en-US" sz="1900" kern="0" dirty="0">
                <a:ea typeface="ＭＳ Ｐゴシック" panose="020B0600070205080204" pitchFamily="34" charset="-128"/>
              </a:rPr>
              <a:t>Silence your cell phone</a:t>
            </a:r>
          </a:p>
          <a:p>
            <a:pPr>
              <a:lnSpc>
                <a:spcPct val="90000"/>
              </a:lnSpc>
            </a:pPr>
            <a:r>
              <a:rPr lang="en-US" altLang="en-US" sz="1900" kern="0" dirty="0">
                <a:ea typeface="ＭＳ Ｐゴシック" panose="020B0600070205080204" pitchFamily="34" charset="-128"/>
              </a:rPr>
              <a:t>Know your case specific products </a:t>
            </a:r>
          </a:p>
          <a:p>
            <a:pPr>
              <a:lnSpc>
                <a:spcPct val="90000"/>
              </a:lnSpc>
            </a:pPr>
            <a:r>
              <a:rPr lang="en-US" altLang="en-US" sz="1900" kern="0" dirty="0">
                <a:ea typeface="ＭＳ Ｐゴシック" panose="020B0600070205080204" pitchFamily="34" charset="-128"/>
              </a:rPr>
              <a:t>Keep negative comments to yourself</a:t>
            </a:r>
          </a:p>
          <a:p>
            <a:pPr>
              <a:lnSpc>
                <a:spcPct val="90000"/>
              </a:lnSpc>
            </a:pPr>
            <a:r>
              <a:rPr lang="en-US" altLang="en-US" sz="1900" kern="0" dirty="0">
                <a:ea typeface="ＭＳ Ｐゴシック" panose="020B0600070205080204" pitchFamily="34" charset="-128"/>
              </a:rPr>
              <a:t>Show initiative</a:t>
            </a:r>
          </a:p>
          <a:p>
            <a:pPr>
              <a:lnSpc>
                <a:spcPct val="90000"/>
              </a:lnSpc>
            </a:pPr>
            <a:r>
              <a:rPr lang="en-US" altLang="en-US" sz="1900" kern="0" dirty="0">
                <a:ea typeface="ＭＳ Ｐゴシック" panose="020B0600070205080204" pitchFamily="34" charset="-128"/>
              </a:rPr>
              <a:t>Be flexible</a:t>
            </a:r>
          </a:p>
          <a:p>
            <a:pPr>
              <a:lnSpc>
                <a:spcPct val="90000"/>
              </a:lnSpc>
            </a:pPr>
            <a:r>
              <a:rPr lang="en-US" altLang="en-US" sz="1900" kern="0" dirty="0">
                <a:ea typeface="ＭＳ Ｐゴシック" panose="020B0600070205080204" pitchFamily="34" charset="-128"/>
              </a:rPr>
              <a:t>Value diversity and respect each person you come in contact with</a:t>
            </a:r>
          </a:p>
          <a:p>
            <a:r>
              <a:rPr lang="en-US" sz="1900" kern="0" dirty="0"/>
              <a:t>Always ensure you are protecting information and data privacy </a:t>
            </a:r>
            <a:r>
              <a:rPr lang="en-US" altLang="en-US" sz="1900" kern="0" dirty="0">
                <a:ea typeface="ＭＳ Ｐゴシック" panose="020B0600070205080204" pitchFamily="34" charset="-128"/>
              </a:rPr>
              <a:t> </a:t>
            </a:r>
          </a:p>
          <a:p>
            <a:r>
              <a:rPr lang="en-US" sz="1900" kern="0" dirty="0">
                <a:solidFill>
                  <a:srgbClr val="0070C0"/>
                </a:solidFill>
              </a:rPr>
              <a:t>Maintain clear boundaries between personal and business interactions </a:t>
            </a:r>
            <a:endParaRPr lang="en-US" altLang="en-US" sz="1900" kern="0" dirty="0">
              <a:solidFill>
                <a:srgbClr val="0070C0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" name="Rectangle 4"/>
          <p:cNvSpPr txBox="1">
            <a:spLocks noChangeArrowheads="1"/>
          </p:cNvSpPr>
          <p:nvPr/>
        </p:nvSpPr>
        <p:spPr>
          <a:xfrm>
            <a:off x="4572000" y="1405069"/>
            <a:ext cx="4206240" cy="484632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chemeClr val="tx1"/>
              </a:buClr>
              <a:buChar char="–"/>
              <a:defRPr sz="1400">
                <a:solidFill>
                  <a:schemeClr val="tx1"/>
                </a:solidFill>
                <a:latin typeface="+mn-lt"/>
                <a:ea typeface="+mn-ea"/>
              </a:defRPr>
            </a:lvl2pPr>
            <a:lvl3pPr marL="690563" indent="-228600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chemeClr val="tx1"/>
              </a:buClr>
              <a:buChar char="•"/>
              <a:defRPr sz="1400">
                <a:solidFill>
                  <a:schemeClr val="tx1"/>
                </a:solidFill>
                <a:latin typeface="+mn-lt"/>
                <a:ea typeface="+mn-ea"/>
              </a:defRPr>
            </a:lvl3pPr>
            <a:lvl4pPr marL="914400" indent="-225425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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147763" indent="-231775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chemeClr val="tx1"/>
              </a:buClr>
              <a:buFont typeface="Arial" pitchFamily="34" charset="0"/>
              <a:buChar char="-"/>
              <a:defRPr sz="1400">
                <a:solidFill>
                  <a:schemeClr val="tx1"/>
                </a:solidFill>
                <a:latin typeface="+mn-lt"/>
                <a:ea typeface="+mn-ea"/>
              </a:defRPr>
            </a:lvl5pPr>
            <a:lvl6pPr marL="2057400" indent="-231775" algn="l" rtl="0" eaLnBrk="1" fontAlgn="base" hangingPunct="1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6pPr>
            <a:lvl7pPr marL="2514600" indent="-231775" algn="l" rtl="0" eaLnBrk="1" fontAlgn="base" hangingPunct="1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7pPr>
            <a:lvl8pPr marL="2971800" indent="-231775" algn="l" rtl="0" eaLnBrk="1" fontAlgn="base" hangingPunct="1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8pPr>
            <a:lvl9pPr marL="3429000" indent="-231775" algn="l" rtl="0" eaLnBrk="1" fontAlgn="base" hangingPunct="1">
              <a:spcBef>
                <a:spcPct val="25000"/>
              </a:spcBef>
              <a:spcAft>
                <a:spcPct val="0"/>
              </a:spcAft>
              <a:buClr>
                <a:schemeClr val="tx1"/>
              </a:buClr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90000"/>
              </a:lnSpc>
              <a:buFontTx/>
              <a:buNone/>
            </a:pPr>
            <a:r>
              <a:rPr lang="en-US" altLang="en-US" sz="1800" b="1" kern="0" dirty="0">
                <a:ea typeface="ＭＳ Ｐゴシック" panose="020B0600070205080204" pitchFamily="34" charset="-128"/>
              </a:rPr>
              <a:t>“DON’T”</a:t>
            </a:r>
          </a:p>
          <a:p>
            <a:pPr>
              <a:lnSpc>
                <a:spcPct val="90000"/>
              </a:lnSpc>
            </a:pPr>
            <a:r>
              <a:rPr lang="en-US" altLang="en-US" sz="1800" kern="0" dirty="0">
                <a:ea typeface="ＭＳ Ｐゴシック" panose="020B0600070205080204" pitchFamily="34" charset="-128"/>
              </a:rPr>
              <a:t>Don’t leave training or enrollment site without permission</a:t>
            </a:r>
          </a:p>
          <a:p>
            <a:pPr>
              <a:lnSpc>
                <a:spcPct val="90000"/>
              </a:lnSpc>
            </a:pPr>
            <a:r>
              <a:rPr lang="en-US" altLang="en-US" sz="1800" kern="0" dirty="0">
                <a:ea typeface="ＭＳ Ｐゴシック" panose="020B0600070205080204" pitchFamily="34" charset="-128"/>
              </a:rPr>
              <a:t>Don’t mention products that are not </a:t>
            </a:r>
            <a:r>
              <a:rPr lang="en-US" altLang="en-US" sz="1800" kern="0" dirty="0">
                <a:solidFill>
                  <a:srgbClr val="0070C0"/>
                </a:solidFill>
                <a:ea typeface="ＭＳ Ｐゴシック" panose="020B0600070205080204" pitchFamily="34" charset="-128"/>
              </a:rPr>
              <a:t>Aon approved</a:t>
            </a:r>
          </a:p>
          <a:p>
            <a:pPr>
              <a:lnSpc>
                <a:spcPct val="90000"/>
              </a:lnSpc>
            </a:pPr>
            <a:r>
              <a:rPr lang="en-US" altLang="en-US" sz="1800" kern="0" dirty="0">
                <a:ea typeface="ＭＳ Ｐゴシック" panose="020B0600070205080204" pitchFamily="34" charset="-128"/>
              </a:rPr>
              <a:t>Don’t discuss your compensation with anyone other than your EM</a:t>
            </a:r>
          </a:p>
          <a:p>
            <a:pPr>
              <a:lnSpc>
                <a:spcPct val="90000"/>
              </a:lnSpc>
            </a:pPr>
            <a:r>
              <a:rPr lang="en-US" altLang="en-US" sz="1800" kern="0" dirty="0">
                <a:ea typeface="ＭＳ Ｐゴシック" panose="020B0600070205080204" pitchFamily="34" charset="-128"/>
              </a:rPr>
              <a:t>Don’t violate company policies including no smoking at enrollment sites</a:t>
            </a:r>
          </a:p>
          <a:p>
            <a:pPr>
              <a:lnSpc>
                <a:spcPct val="90000"/>
              </a:lnSpc>
            </a:pPr>
            <a:r>
              <a:rPr lang="en-US" altLang="en-US" sz="1800" kern="0" dirty="0">
                <a:ea typeface="ＭＳ Ｐゴシック" panose="020B0600070205080204" pitchFamily="34" charset="-128"/>
              </a:rPr>
              <a:t>Don’t discuss religion, politics, or off-color jokes</a:t>
            </a:r>
          </a:p>
          <a:p>
            <a:pPr>
              <a:lnSpc>
                <a:spcPct val="90000"/>
              </a:lnSpc>
            </a:pPr>
            <a:r>
              <a:rPr lang="en-US" altLang="en-US" sz="1800" kern="0" dirty="0">
                <a:ea typeface="ＭＳ Ｐゴシック" panose="020B0600070205080204" pitchFamily="34" charset="-128"/>
              </a:rPr>
              <a:t>Don’t argue with a challenging employee, co-worker, client etc.</a:t>
            </a:r>
          </a:p>
          <a:p>
            <a:r>
              <a:rPr lang="en-US" altLang="en-US" sz="1800" kern="0" dirty="0">
                <a:ea typeface="ＭＳ Ｐゴシック" panose="020B0600070205080204" pitchFamily="34" charset="-128"/>
              </a:rPr>
              <a:t>Don’t guarantee that a condition or claim will be covered </a:t>
            </a:r>
          </a:p>
          <a:p>
            <a:pPr>
              <a:lnSpc>
                <a:spcPct val="90000"/>
              </a:lnSpc>
            </a:pPr>
            <a:r>
              <a:rPr lang="en-US" altLang="en-US" sz="1800" kern="0" dirty="0">
                <a:solidFill>
                  <a:srgbClr val="0070C0"/>
                </a:solidFill>
                <a:ea typeface="ＭＳ Ｐゴシック" panose="020B0600070205080204" pitchFamily="34" charset="-128"/>
              </a:rPr>
              <a:t>Don’t use personal email accounts for enrollment purposes </a:t>
            </a:r>
          </a:p>
        </p:txBody>
      </p:sp>
    </p:spTree>
    <p:extLst>
      <p:ext uri="{BB962C8B-B14F-4D97-AF65-F5344CB8AC3E}">
        <p14:creationId xmlns:p14="http://schemas.microsoft.com/office/powerpoint/2010/main" val="154745354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29ce6eb268ef74209b69c023f82e232312aafd74"/>
</p:tagLst>
</file>

<file path=ppt/theme/theme1.xml><?xml version="1.0" encoding="utf-8"?>
<a:theme xmlns:a="http://schemas.openxmlformats.org/drawingml/2006/main" name="Aon-ppt-guide-Print-LTR-4">
  <a:themeElements>
    <a:clrScheme name="Aon Health Core Slides Theme Colors">
      <a:dk1>
        <a:srgbClr val="000000"/>
      </a:dk1>
      <a:lt1>
        <a:srgbClr val="FFFFFF"/>
      </a:lt1>
      <a:dk2>
        <a:srgbClr val="E11B22"/>
      </a:dk2>
      <a:lt2>
        <a:srgbClr val="4D4F53"/>
      </a:lt2>
      <a:accent1>
        <a:srgbClr val="5EB6E4"/>
      </a:accent1>
      <a:accent2>
        <a:srgbClr val="0083A9"/>
      </a:accent2>
      <a:accent3>
        <a:srgbClr val="0039A6"/>
      </a:accent3>
      <a:accent4>
        <a:srgbClr val="003F72"/>
      </a:accent4>
      <a:accent5>
        <a:srgbClr val="C9CAC8"/>
      </a:accent5>
      <a:accent6>
        <a:srgbClr val="4D4F53"/>
      </a:accent6>
      <a:hlink>
        <a:srgbClr val="E11B22"/>
      </a:hlink>
      <a:folHlink>
        <a:srgbClr val="E11B22"/>
      </a:folHlink>
    </a:clrScheme>
    <a:fontScheme name="Aon_PowerPoint_Template_NoImage-3-0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08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08" charset="-128"/>
          </a:defRPr>
        </a:defPPr>
      </a:lstStyle>
    </a:lnDef>
  </a:objectDefaults>
  <a:extraClrSchemeLst>
    <a:extraClrScheme>
      <a:clrScheme name="Aon_PowerPoint_Template_NoImage-3-0 1">
        <a:dk1>
          <a:srgbClr val="000000"/>
        </a:dk1>
        <a:lt1>
          <a:srgbClr val="FFFFFF"/>
        </a:lt1>
        <a:dk2>
          <a:srgbClr val="5EB6E4"/>
        </a:dk2>
        <a:lt2>
          <a:srgbClr val="4D4F53"/>
        </a:lt2>
        <a:accent1>
          <a:srgbClr val="C9CAC8"/>
        </a:accent1>
        <a:accent2>
          <a:srgbClr val="7AB800"/>
        </a:accent2>
        <a:accent3>
          <a:srgbClr val="FFFFFF"/>
        </a:accent3>
        <a:accent4>
          <a:srgbClr val="000000"/>
        </a:accent4>
        <a:accent5>
          <a:srgbClr val="E1E1E0"/>
        </a:accent5>
        <a:accent6>
          <a:srgbClr val="6EA600"/>
        </a:accent6>
        <a:hlink>
          <a:srgbClr val="F0AB00"/>
        </a:hlink>
        <a:folHlink>
          <a:srgbClr val="D3CD8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4D40EE9C-30E9-4A94-86DF-C9F6C4AF52FE}" vid="{D74BB695-3466-4BFA-86D5-9322EC3B1EA3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Aon-ppt-guide-Print-LTR-4</Template>
  <TotalTime>1886</TotalTime>
  <Words>161</Words>
  <Application>Microsoft Office PowerPoint</Application>
  <PresentationFormat>On-screen Show (4:3)</PresentationFormat>
  <Paragraphs>23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ＭＳ Ｐゴシック</vt:lpstr>
      <vt:lpstr>Arial</vt:lpstr>
      <vt:lpstr>Wingdings</vt:lpstr>
      <vt:lpstr>Aon-ppt-guide-Print-LTR-4</vt:lpstr>
      <vt:lpstr>  “Do’s” and “Don’ts” During an Enrollment</vt:lpstr>
    </vt:vector>
  </TitlesOfParts>
  <Company>Aon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 Reen</dc:creator>
  <cp:lastModifiedBy>Brandy Reeves</cp:lastModifiedBy>
  <cp:revision>175</cp:revision>
  <dcterms:created xsi:type="dcterms:W3CDTF">2017-01-09T19:12:21Z</dcterms:created>
  <dcterms:modified xsi:type="dcterms:W3CDTF">2018-08-30T14:05:29Z</dcterms:modified>
</cp:coreProperties>
</file>